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久田 洋一" initials="久田" lastIdx="2" clrIdx="0">
    <p:extLst>
      <p:ext uri="{19B8F6BF-5375-455C-9EA6-DF929625EA0E}">
        <p15:presenceInfo xmlns:p15="http://schemas.microsoft.com/office/powerpoint/2012/main" userId="dbd6989014dd9c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1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4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62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91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4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4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3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20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7C9E-091A-40A7-9BCC-45B31E809F42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C3E9-9397-453B-A517-B46DF5C30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7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1" y="1730492"/>
            <a:ext cx="8743728" cy="40155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dirty="0"/>
              <a:t>　　　　　　　　　　　　　　　　　</a:t>
            </a:r>
            <a:br>
              <a:rPr kumimoji="1" lang="ja-JP" altLang="en-US" dirty="0"/>
            </a:br>
            <a:r>
              <a:rPr kumimoji="1" lang="ja-JP" altLang="en-US" dirty="0"/>
              <a:t>　　　　　　　</a:t>
            </a:r>
            <a:br>
              <a:rPr lang="ja-JP" altLang="en-US" dirty="0"/>
            </a:br>
            <a:r>
              <a:rPr lang="ja-JP" altLang="en-US" dirty="0"/>
              <a:t>　</a:t>
            </a:r>
            <a:br>
              <a:rPr lang="en-US" altLang="ja-JP" dirty="0"/>
            </a:br>
            <a:r>
              <a:rPr lang="ja-JP" altLang="en-US" dirty="0"/>
              <a:t>　</a:t>
            </a:r>
            <a:r>
              <a:rPr kumimoji="1" lang="en-US" altLang="ja-JP" sz="53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>2022</a:t>
            </a:r>
            <a:r>
              <a:rPr kumimoji="1" lang="ja-JP" altLang="en-US" sz="5300" dirty="0">
                <a:solidFill>
                  <a:srgbClr val="FF0000"/>
                </a:solidFill>
                <a:ea typeface="ＤＦ特太ゴシック体" panose="02010609000101010101" pitchFamily="1" charset="-128"/>
              </a:rPr>
              <a:t>夏入会キャンペ－ン！</a:t>
            </a:r>
            <a:br>
              <a:rPr kumimoji="1" lang="ja-JP" altLang="en-US" sz="5300" dirty="0">
                <a:solidFill>
                  <a:srgbClr val="FF0000"/>
                </a:solidFill>
                <a:ea typeface="ＤＦ特太ゴシック体" panose="02010609000101010101" pitchFamily="1" charset="-128"/>
              </a:rPr>
            </a:br>
            <a:r>
              <a:rPr lang="ja-JP" altLang="en-US" sz="2700" dirty="0"/>
              <a:t>８月入会は７月３１日までに、９月入会は８月３１日までに、</a:t>
            </a:r>
            <a:br>
              <a:rPr lang="en-US" altLang="ja-JP" sz="2700" dirty="0"/>
            </a:br>
            <a:r>
              <a:rPr kumimoji="1" lang="ja-JP" altLang="en-US" sz="2700" dirty="0">
                <a:solidFill>
                  <a:srgbClr val="FF0000"/>
                </a:solidFill>
              </a:rPr>
              <a:t>初回費用の振込みを済ませた方を対象に、入会年度の年会費が無料！！　 </a:t>
            </a:r>
            <a:r>
              <a:rPr lang="en-US" altLang="ja-JP" sz="2000" dirty="0"/>
              <a:t>※</a:t>
            </a:r>
            <a:r>
              <a:rPr lang="ja-JP" altLang="en-US" sz="2000" dirty="0"/>
              <a:t>別途スポ－ツ保険料、月会費は必要です。</a:t>
            </a:r>
            <a:br>
              <a:rPr lang="en-US" altLang="ja-JP" sz="2000" dirty="0"/>
            </a:br>
            <a:r>
              <a:rPr lang="en-US" altLang="ja-JP" sz="2400" i="1" dirty="0"/>
              <a:t>※</a:t>
            </a:r>
            <a:r>
              <a:rPr lang="ja-JP" altLang="en-US" sz="2400" i="1" dirty="0"/>
              <a:t>詳しくはユニバ－スポ－ツクラブ事務局へお問い合わせ下さい。　　　　　　　　　　　　　　　　　　　　　　　　　</a:t>
            </a:r>
            <a:br>
              <a:rPr lang="en-US" altLang="ja-JP" sz="2400" i="1" dirty="0"/>
            </a:br>
            <a:r>
              <a:rPr lang="ja-JP" altLang="en-US" sz="2400" i="1" dirty="0"/>
              <a:t>　　　　　　　</a:t>
            </a:r>
            <a:r>
              <a:rPr lang="en-US" altLang="ja-JP" sz="2400" i="1" dirty="0"/>
              <a:t>TEL</a:t>
            </a:r>
            <a:r>
              <a:rPr lang="ja-JP" altLang="en-US" sz="2400" i="1" dirty="0"/>
              <a:t>（０７８）７９６－２５２５</a:t>
            </a:r>
            <a:r>
              <a:rPr lang="ja-JP" altLang="en-US" sz="2400" dirty="0"/>
              <a:t>　</a:t>
            </a:r>
            <a:r>
              <a:rPr lang="en-US" altLang="ja-JP" sz="2000" dirty="0"/>
              <a:t>【</a:t>
            </a:r>
            <a:r>
              <a:rPr lang="ja-JP" altLang="en-US" sz="2000" dirty="0"/>
              <a:t>平日</a:t>
            </a:r>
            <a:r>
              <a:rPr lang="en-US" altLang="ja-JP" sz="2000" dirty="0"/>
              <a:t>10</a:t>
            </a:r>
            <a:r>
              <a:rPr lang="ja-JP" altLang="en-US" sz="2000" dirty="0"/>
              <a:t>時～</a:t>
            </a:r>
            <a:r>
              <a:rPr lang="en-US" altLang="ja-JP" sz="2000" dirty="0"/>
              <a:t>17</a:t>
            </a:r>
            <a:r>
              <a:rPr lang="ja-JP" altLang="en-US" sz="2000" dirty="0"/>
              <a:t>時</a:t>
            </a:r>
            <a:r>
              <a:rPr lang="en-US" altLang="ja-JP" sz="2000" dirty="0"/>
              <a:t>(</a:t>
            </a:r>
            <a:r>
              <a:rPr lang="ja-JP" altLang="en-US" sz="2000" dirty="0"/>
              <a:t>第</a:t>
            </a:r>
            <a:r>
              <a:rPr lang="en-US" altLang="ja-JP" sz="2000" dirty="0"/>
              <a:t>3</a:t>
            </a:r>
            <a:r>
              <a:rPr lang="ja-JP" altLang="en-US" sz="2000" dirty="0"/>
              <a:t>火曜除く） </a:t>
            </a:r>
            <a:r>
              <a:rPr lang="en-US" altLang="ja-JP" sz="2000" dirty="0"/>
              <a:t>】</a:t>
            </a:r>
            <a:r>
              <a:rPr lang="ja-JP" altLang="en-US" sz="2000" dirty="0"/>
              <a:t>　</a:t>
            </a:r>
            <a:br>
              <a:rPr lang="ja-JP" altLang="en-US" sz="2000" dirty="0"/>
            </a:br>
            <a:br>
              <a:rPr lang="en-US" altLang="ja-JP" sz="2000" dirty="0"/>
            </a:br>
            <a:r>
              <a:rPr lang="ja-JP" altLang="en-US" sz="2000" dirty="0"/>
              <a:t>陸上競技・ソフトテニス・サッカ－・バスケットボ－ル・バドミントン・柔道・グラウンドゴルフ</a:t>
            </a:r>
            <a:br>
              <a:rPr lang="ja-JP" altLang="en-US" sz="2000" dirty="0"/>
            </a:br>
            <a:r>
              <a:rPr lang="ja-JP" altLang="en-US" sz="2000" dirty="0"/>
              <a:t>　　</a:t>
            </a:r>
            <a:r>
              <a:rPr lang="en-US" altLang="ja-JP" sz="2000" dirty="0"/>
              <a:t>※</a:t>
            </a:r>
            <a:r>
              <a:rPr lang="ja-JP" altLang="en-US" sz="2000" dirty="0"/>
              <a:t>種目によって、入会できる世代が異なります。（人数枠がある種目もあります）</a:t>
            </a:r>
            <a:br>
              <a:rPr lang="en-US" altLang="ja-JP" sz="2000" dirty="0"/>
            </a:br>
            <a:r>
              <a:rPr lang="ja-JP" altLang="en-US" sz="2000" dirty="0"/>
              <a:t>　　</a:t>
            </a:r>
            <a:r>
              <a:rPr lang="ja-JP" altLang="en-US" sz="2200" dirty="0"/>
              <a:t>陸上競技、ｿﾌﾄﾃﾆｽ</a:t>
            </a:r>
            <a:r>
              <a:rPr lang="en-US" altLang="ja-JP" sz="2200" dirty="0"/>
              <a:t>‥</a:t>
            </a:r>
            <a:r>
              <a:rPr lang="ja-JP" altLang="en-US" sz="2200" dirty="0"/>
              <a:t>小</a:t>
            </a:r>
            <a:r>
              <a:rPr lang="en-US" altLang="ja-JP" sz="2200" dirty="0"/>
              <a:t>1</a:t>
            </a:r>
            <a:r>
              <a:rPr lang="ja-JP" altLang="en-US" sz="2200" dirty="0"/>
              <a:t>～大人、　ｻｯｶ</a:t>
            </a:r>
            <a:r>
              <a:rPr lang="en-US" altLang="ja-JP" sz="2200" dirty="0"/>
              <a:t>-‥</a:t>
            </a:r>
            <a:r>
              <a:rPr lang="ja-JP" altLang="en-US" sz="2200" dirty="0"/>
              <a:t>高校生以上、　ｸﾞﾗｳﾝﾄﾞｺﾞﾙﾌ</a:t>
            </a:r>
            <a:r>
              <a:rPr lang="en-US" altLang="ja-JP" sz="2200" dirty="0"/>
              <a:t>‥</a:t>
            </a:r>
            <a:r>
              <a:rPr lang="ja-JP" altLang="en-US" sz="2200" dirty="0"/>
              <a:t>大人</a:t>
            </a:r>
            <a:br>
              <a:rPr lang="ja-JP" altLang="en-US" sz="2200" dirty="0"/>
            </a:br>
            <a:r>
              <a:rPr lang="ja-JP" altLang="en-US" sz="2200" dirty="0"/>
              <a:t>　　ﾊﾞｽｹｯﾄﾎﾞ</a:t>
            </a:r>
            <a:r>
              <a:rPr lang="en-US" altLang="ja-JP" sz="2200" dirty="0"/>
              <a:t>-</a:t>
            </a:r>
            <a:r>
              <a:rPr lang="ja-JP" altLang="en-US" sz="2200" dirty="0"/>
              <a:t>ﾙ</a:t>
            </a:r>
            <a:r>
              <a:rPr lang="en-US" altLang="ja-JP" sz="2200" dirty="0"/>
              <a:t>‥</a:t>
            </a:r>
            <a:r>
              <a:rPr lang="ja-JP" altLang="en-US" sz="2200" dirty="0"/>
              <a:t>小</a:t>
            </a:r>
            <a:r>
              <a:rPr lang="en-US" altLang="ja-JP" sz="2200" dirty="0"/>
              <a:t>3</a:t>
            </a:r>
            <a:r>
              <a:rPr lang="ja-JP" altLang="en-US" sz="2200" dirty="0"/>
              <a:t>～中学生、　ﾊﾞﾄﾞﾐﾝﾄﾝ</a:t>
            </a:r>
            <a:r>
              <a:rPr lang="en-US" altLang="ja-JP" sz="2200" dirty="0"/>
              <a:t>‥</a:t>
            </a:r>
            <a:r>
              <a:rPr lang="ja-JP" altLang="en-US" sz="2200" dirty="0"/>
              <a:t>中学生以上、　柔道</a:t>
            </a:r>
            <a:r>
              <a:rPr lang="en-US" altLang="ja-JP" sz="2200" dirty="0"/>
              <a:t>‥</a:t>
            </a:r>
            <a:r>
              <a:rPr lang="ja-JP" altLang="en-US" sz="2200" dirty="0"/>
              <a:t>小学生</a:t>
            </a:r>
            <a:endParaRPr kumimoji="1" lang="ja-JP" altLang="en-US" sz="2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5795307"/>
            <a:ext cx="9144000" cy="722034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dirty="0"/>
              <a:t>　</a:t>
            </a:r>
            <a:r>
              <a:rPr lang="ja-JP" altLang="en-US" dirty="0"/>
              <a:t>　</a:t>
            </a:r>
            <a:endParaRPr lang="en-US" altLang="ja-JP" dirty="0"/>
          </a:p>
          <a:p>
            <a:pPr algn="l"/>
            <a:r>
              <a:rPr lang="ja-JP" altLang="en-US" sz="1400" dirty="0"/>
              <a:t>　</a:t>
            </a:r>
            <a:endParaRPr kumimoji="1" lang="ja-JP" altLang="en-US" sz="1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78" y="2705622"/>
            <a:ext cx="1911221" cy="17455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728" y="5082959"/>
            <a:ext cx="1924271" cy="170921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472" y="65823"/>
            <a:ext cx="2571220" cy="161542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262" y="-1"/>
            <a:ext cx="2595737" cy="173049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" y="2487709"/>
            <a:ext cx="1527956" cy="175379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5" y="4652568"/>
            <a:ext cx="1510166" cy="196564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53" y="1"/>
            <a:ext cx="2242683" cy="173049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083" y="5846940"/>
            <a:ext cx="4740309" cy="883413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353C010-E6DD-E15B-94E4-94FCDFCFE599}"/>
              </a:ext>
            </a:extLst>
          </p:cNvPr>
          <p:cNvSpPr/>
          <p:nvPr/>
        </p:nvSpPr>
        <p:spPr>
          <a:xfrm>
            <a:off x="1981200" y="5846940"/>
            <a:ext cx="3585882" cy="945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0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178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　　　　　　　　　　　　　　　　　 　　　　　　　 　 　2022夏入会キャンペ－ン！ ８月入会は７月３１日までに、９月入会は８月３１日までに、 初回費用の振込みを済ませた方を対象に、入会年度の年会費が無料！！　 ※別途スポ－ツ保険料、月会費は必要です。 ※詳しくはユニバ－スポ－ツクラブ事務局へお問い合わせ下さい。　　　　　　　　　　　　　　　　　　　　　　　　　 　　　　　　　TEL（０７８）７９６－２５２５　【平日10時～17時(第3火曜除く） 】　  陸上競技・ソフトテニス・サッカ－・バスケットボ－ル・バドミントン・柔道・グラウンドゴルフ 　　※種目によって、入会できる世代が異なります。（人数枠がある種目もあります） 　　陸上競技、ｿﾌﾄﾃﾆｽ‥小1～大人、　ｻｯｶ-‥高校生以上、　ｸﾞﾗｳﾝﾄﾞｺﾞﾙﾌ‥大人 　　ﾊﾞｽｹｯﾄﾎﾞ-ﾙ‥小3～中学生、　ﾊﾞﾄﾞﾐﾝﾄﾝ‥中学生以上、　柔道‥小学生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2022夏キャンペ－ン！ 陸上競技・ソフトテニス・サッカ－・バスケットボ－ル・バドミントン・柔道・グラウンドゴルフ　７種類のスポ－ツ</dc:title>
  <dc:creator>yhisada</dc:creator>
  <cp:lastModifiedBy>久田 洋一</cp:lastModifiedBy>
  <cp:revision>18</cp:revision>
  <cp:lastPrinted>2022-07-20T03:35:19Z</cp:lastPrinted>
  <dcterms:created xsi:type="dcterms:W3CDTF">2022-06-26T21:32:54Z</dcterms:created>
  <dcterms:modified xsi:type="dcterms:W3CDTF">2022-07-20T03:40:58Z</dcterms:modified>
</cp:coreProperties>
</file>